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56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9263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38528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07791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7705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846318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3415582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984845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4554110" algn="l" defTabSz="1138528" rtl="0" eaLnBrk="1" latinLnBrk="0" hangingPunct="1">
      <a:defRPr sz="3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63300"/>
    <a:srgbClr val="8FE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00" autoAdjust="0"/>
    <p:restoredTop sz="95341" autoAdjust="0"/>
  </p:normalViewPr>
  <p:slideViewPr>
    <p:cSldViewPr>
      <p:cViewPr>
        <p:scale>
          <a:sx n="100" d="100"/>
          <a:sy n="100" d="100"/>
        </p:scale>
        <p:origin x="-1566" y="3636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90"/>
            <a:ext cx="6427074" cy="229214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1" y="6059596"/>
            <a:ext cx="5292884" cy="2732758"/>
          </a:xfrm>
        </p:spPr>
        <p:txBody>
          <a:bodyPr/>
          <a:lstStyle>
            <a:lvl1pPr marL="0" indent="0" algn="ctr">
              <a:buNone/>
              <a:defRPr/>
            </a:lvl1pPr>
            <a:lvl2pPr marL="569263" indent="0" algn="ctr">
              <a:buNone/>
              <a:defRPr/>
            </a:lvl2pPr>
            <a:lvl3pPr marL="1138528" indent="0" algn="ctr">
              <a:buNone/>
              <a:defRPr/>
            </a:lvl3pPr>
            <a:lvl4pPr marL="1707791" indent="0" algn="ctr">
              <a:buNone/>
              <a:defRPr/>
            </a:lvl4pPr>
            <a:lvl5pPr marL="2277055" indent="0" algn="ctr">
              <a:buNone/>
              <a:defRPr/>
            </a:lvl5pPr>
            <a:lvl6pPr marL="2846318" indent="0" algn="ctr">
              <a:buNone/>
              <a:defRPr/>
            </a:lvl6pPr>
            <a:lvl7pPr marL="3415582" indent="0" algn="ctr">
              <a:buNone/>
              <a:defRPr/>
            </a:lvl7pPr>
            <a:lvl8pPr marL="3984845" indent="0" algn="ctr">
              <a:buNone/>
              <a:defRPr/>
            </a:lvl8pPr>
            <a:lvl9pPr marL="455411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1413F-4542-4A8D-9B86-7767275127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F60CA-446C-4F62-9A5F-5B1D9C2035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387404" y="950524"/>
            <a:ext cx="1606769" cy="855471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7096" y="950524"/>
            <a:ext cx="4694284" cy="855471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AA8E-0378-46B4-9CE7-5F48095330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3AAE6-A8C3-4D62-A142-B3E245D7EF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4"/>
            <a:ext cx="6427074" cy="2123828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1"/>
          </a:xfrm>
        </p:spPr>
        <p:txBody>
          <a:bodyPr anchor="b"/>
          <a:lstStyle>
            <a:lvl1pPr marL="0" indent="0">
              <a:buNone/>
              <a:defRPr sz="2500"/>
            </a:lvl1pPr>
            <a:lvl2pPr marL="569263" indent="0">
              <a:buNone/>
              <a:defRPr sz="2200"/>
            </a:lvl2pPr>
            <a:lvl3pPr marL="1138528" indent="0">
              <a:buNone/>
              <a:defRPr sz="2000"/>
            </a:lvl3pPr>
            <a:lvl4pPr marL="1707791" indent="0">
              <a:buNone/>
              <a:defRPr sz="1900"/>
            </a:lvl4pPr>
            <a:lvl5pPr marL="2277055" indent="0">
              <a:buNone/>
              <a:defRPr sz="1900"/>
            </a:lvl5pPr>
            <a:lvl6pPr marL="2846318" indent="0">
              <a:buNone/>
              <a:defRPr sz="1900"/>
            </a:lvl6pPr>
            <a:lvl7pPr marL="3415582" indent="0">
              <a:buNone/>
              <a:defRPr sz="1900"/>
            </a:lvl7pPr>
            <a:lvl8pPr marL="3984845" indent="0">
              <a:buNone/>
              <a:defRPr sz="1900"/>
            </a:lvl8pPr>
            <a:lvl9pPr marL="4554110" indent="0">
              <a:buNone/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9159-DF6C-4D6C-95CF-09C9B6AECB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7095" y="3089206"/>
            <a:ext cx="3150526" cy="641604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3089206"/>
            <a:ext cx="3150526" cy="641604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DE12-CF03-4CD1-8B95-9F34BBA9C2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8" y="2393643"/>
            <a:ext cx="3340871" cy="99755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9263" indent="0">
              <a:buNone/>
              <a:defRPr sz="2500" b="1"/>
            </a:lvl2pPr>
            <a:lvl3pPr marL="1138528" indent="0">
              <a:buNone/>
              <a:defRPr sz="2200" b="1"/>
            </a:lvl3pPr>
            <a:lvl4pPr marL="1707791" indent="0">
              <a:buNone/>
              <a:defRPr sz="2000" b="1"/>
            </a:lvl4pPr>
            <a:lvl5pPr marL="2277055" indent="0">
              <a:buNone/>
              <a:defRPr sz="2000" b="1"/>
            </a:lvl5pPr>
            <a:lvl6pPr marL="2846318" indent="0">
              <a:buNone/>
              <a:defRPr sz="2000" b="1"/>
            </a:lvl6pPr>
            <a:lvl7pPr marL="3415582" indent="0">
              <a:buNone/>
              <a:defRPr sz="2000" b="1"/>
            </a:lvl7pPr>
            <a:lvl8pPr marL="3984845" indent="0">
              <a:buNone/>
              <a:defRPr sz="2000" b="1"/>
            </a:lvl8pPr>
            <a:lvl9pPr marL="4554110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8" y="3391198"/>
            <a:ext cx="3340871" cy="616108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8" y="2393643"/>
            <a:ext cx="3342184" cy="99755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9263" indent="0">
              <a:buNone/>
              <a:defRPr sz="2500" b="1"/>
            </a:lvl2pPr>
            <a:lvl3pPr marL="1138528" indent="0">
              <a:buNone/>
              <a:defRPr sz="2200" b="1"/>
            </a:lvl3pPr>
            <a:lvl4pPr marL="1707791" indent="0">
              <a:buNone/>
              <a:defRPr sz="2000" b="1"/>
            </a:lvl4pPr>
            <a:lvl5pPr marL="2277055" indent="0">
              <a:buNone/>
              <a:defRPr sz="2000" b="1"/>
            </a:lvl5pPr>
            <a:lvl6pPr marL="2846318" indent="0">
              <a:buNone/>
              <a:defRPr sz="2000" b="1"/>
            </a:lvl6pPr>
            <a:lvl7pPr marL="3415582" indent="0">
              <a:buNone/>
              <a:defRPr sz="2000" b="1"/>
            </a:lvl7pPr>
            <a:lvl8pPr marL="3984845" indent="0">
              <a:buNone/>
              <a:defRPr sz="2000" b="1"/>
            </a:lvl8pPr>
            <a:lvl9pPr marL="4554110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8" y="3391198"/>
            <a:ext cx="3342184" cy="616108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06C4-E2D9-4387-AFF5-2ACCC4799B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7DA1D-71AC-49B0-B00D-71C95CF89E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919-B05A-469F-8408-A588F88CDD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8" y="425760"/>
            <a:ext cx="2487604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61"/>
            <a:ext cx="4226956" cy="912652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900"/>
            </a:lvl1pPr>
            <a:lvl2pPr marL="569263" indent="0">
              <a:buNone/>
              <a:defRPr sz="1500"/>
            </a:lvl2pPr>
            <a:lvl3pPr marL="1138528" indent="0">
              <a:buNone/>
              <a:defRPr sz="1200"/>
            </a:lvl3pPr>
            <a:lvl4pPr marL="1707791" indent="0">
              <a:buNone/>
              <a:defRPr sz="1200"/>
            </a:lvl4pPr>
            <a:lvl5pPr marL="2277055" indent="0">
              <a:buNone/>
              <a:defRPr sz="1200"/>
            </a:lvl5pPr>
            <a:lvl6pPr marL="2846318" indent="0">
              <a:buNone/>
              <a:defRPr sz="1200"/>
            </a:lvl6pPr>
            <a:lvl7pPr marL="3415582" indent="0">
              <a:buNone/>
              <a:defRPr sz="1200"/>
            </a:lvl7pPr>
            <a:lvl8pPr marL="3984845" indent="0">
              <a:buNone/>
              <a:defRPr sz="1200"/>
            </a:lvl8pPr>
            <a:lvl9pPr marL="455411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DB0E7-E1FF-4E27-8383-99FA346299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2" y="7485380"/>
            <a:ext cx="4536758" cy="88369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2" y="955474"/>
            <a:ext cx="4536758" cy="6416040"/>
          </a:xfrm>
        </p:spPr>
        <p:txBody>
          <a:bodyPr/>
          <a:lstStyle>
            <a:lvl1pPr marL="0" indent="0">
              <a:buNone/>
              <a:defRPr sz="4000"/>
            </a:lvl1pPr>
            <a:lvl2pPr marL="569263" indent="0">
              <a:buNone/>
              <a:defRPr sz="3500"/>
            </a:lvl2pPr>
            <a:lvl3pPr marL="1138528" indent="0">
              <a:buNone/>
              <a:defRPr sz="3000"/>
            </a:lvl3pPr>
            <a:lvl4pPr marL="1707791" indent="0">
              <a:buNone/>
              <a:defRPr sz="2500"/>
            </a:lvl4pPr>
            <a:lvl5pPr marL="2277055" indent="0">
              <a:buNone/>
              <a:defRPr sz="2500"/>
            </a:lvl5pPr>
            <a:lvl6pPr marL="2846318" indent="0">
              <a:buNone/>
              <a:defRPr sz="2500"/>
            </a:lvl6pPr>
            <a:lvl7pPr marL="3415582" indent="0">
              <a:buNone/>
              <a:defRPr sz="2500"/>
            </a:lvl7pPr>
            <a:lvl8pPr marL="3984845" indent="0">
              <a:buNone/>
              <a:defRPr sz="2500"/>
            </a:lvl8pPr>
            <a:lvl9pPr marL="4554110" indent="0">
              <a:buNone/>
              <a:defRPr sz="25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2" y="8369073"/>
            <a:ext cx="4536758" cy="1254988"/>
          </a:xfrm>
        </p:spPr>
        <p:txBody>
          <a:bodyPr/>
          <a:lstStyle>
            <a:lvl1pPr marL="0" indent="0">
              <a:buNone/>
              <a:defRPr sz="1900"/>
            </a:lvl1pPr>
            <a:lvl2pPr marL="569263" indent="0">
              <a:buNone/>
              <a:defRPr sz="1500"/>
            </a:lvl2pPr>
            <a:lvl3pPr marL="1138528" indent="0">
              <a:buNone/>
              <a:defRPr sz="1200"/>
            </a:lvl3pPr>
            <a:lvl4pPr marL="1707791" indent="0">
              <a:buNone/>
              <a:defRPr sz="1200"/>
            </a:lvl4pPr>
            <a:lvl5pPr marL="2277055" indent="0">
              <a:buNone/>
              <a:defRPr sz="1200"/>
            </a:lvl5pPr>
            <a:lvl6pPr marL="2846318" indent="0">
              <a:buNone/>
              <a:defRPr sz="1200"/>
            </a:lvl6pPr>
            <a:lvl7pPr marL="3415582" indent="0">
              <a:buNone/>
              <a:defRPr sz="1200"/>
            </a:lvl7pPr>
            <a:lvl8pPr marL="3984845" indent="0">
              <a:buNone/>
              <a:defRPr sz="1200"/>
            </a:lvl8pPr>
            <a:lvl9pPr marL="455411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C926-725F-4631-BF89-61C6463F4E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7095" y="950525"/>
            <a:ext cx="6427074" cy="17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854" tIns="56928" rIns="113854" bIns="569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095" y="3089206"/>
            <a:ext cx="6427074" cy="641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7097" y="9742879"/>
            <a:ext cx="157526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3434" y="9742879"/>
            <a:ext cx="2394400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905" y="9742879"/>
            <a:ext cx="1575263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854" tIns="56928" rIns="113854" bIns="56928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DFAD6494-F8A2-4D72-A36F-C0B63C8BBA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5pPr>
      <a:lvl6pPr marL="569263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6pPr>
      <a:lvl7pPr marL="1138528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7pPr>
      <a:lvl8pPr marL="1707791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8pPr>
      <a:lvl9pPr marL="2277055" algn="ctr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charset="0"/>
        </a:defRPr>
      </a:lvl9pPr>
    </p:titleStyle>
    <p:bodyStyle>
      <a:lvl1pPr marL="426948" indent="-426948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25054" indent="-355791" algn="l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23159" indent="-284632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92423" indent="-284632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61686" indent="-284632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130951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700214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4269477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838741" indent="-284632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263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528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07791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055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46318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15582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84845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54110" algn="l" defTabSz="113852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31" y="212725"/>
            <a:ext cx="7162800" cy="1026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16305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psoria</dc:creator>
  <cp:lastModifiedBy>user</cp:lastModifiedBy>
  <cp:revision>2676</cp:revision>
  <dcterms:created xsi:type="dcterms:W3CDTF">2011-02-15T11:22:46Z</dcterms:created>
  <dcterms:modified xsi:type="dcterms:W3CDTF">2019-10-04T08:13:45Z</dcterms:modified>
</cp:coreProperties>
</file>