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61263" cy="10693400"/>
  <p:notesSz cx="6853238" cy="99425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C46"/>
    <a:srgbClr val="70BF63"/>
    <a:srgbClr val="BEEFAB"/>
    <a:srgbClr val="D8F5FC"/>
    <a:srgbClr val="E7F9FD"/>
    <a:srgbClr val="E7F9FF"/>
    <a:srgbClr val="C9F1FF"/>
    <a:srgbClr val="D5F4FF"/>
    <a:srgbClr val="D4ECBA"/>
    <a:srgbClr val="B9E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5" autoAdjust="0"/>
    <p:restoredTop sz="95326" autoAdjust="0"/>
  </p:normalViewPr>
  <p:slideViewPr>
    <p:cSldViewPr>
      <p:cViewPr>
        <p:scale>
          <a:sx n="100" d="100"/>
          <a:sy n="100" d="100"/>
        </p:scale>
        <p:origin x="-1344" y="-78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32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973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1916" y="0"/>
            <a:ext cx="296973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7EF17-0F61-4698-BB25-65FCF188A5EB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6125"/>
            <a:ext cx="26336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324" y="4722694"/>
            <a:ext cx="548259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6973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1916" y="9443662"/>
            <a:ext cx="296973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39EBC-D75B-4370-83C8-063205D2196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109788" y="746125"/>
            <a:ext cx="2633662" cy="37274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39EBC-D75B-4370-83C8-063205D21963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3321890"/>
            <a:ext cx="6427074" cy="229214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1413F-4542-4A8D-9B86-77672751279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F60CA-446C-4F62-9A5F-5B1D9C2035E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111436" y="571803"/>
            <a:ext cx="1275964" cy="1216374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83549" y="571803"/>
            <a:ext cx="3701869" cy="1216374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F1AA8E-0378-46B4-9CE7-5F48095330A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AE6-A8C3-4D62-A142-B3E245D7EF1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4532325"/>
            <a:ext cx="6427074" cy="23391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B9159-DF6C-4D6C-95CF-09C9B6AECBF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3550" y="3326837"/>
            <a:ext cx="2488916" cy="940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898487" y="3326837"/>
            <a:ext cx="2488916" cy="94087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DDE12-CF03-4CD1-8B95-9F34BBA9C28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6" y="2393639"/>
            <a:ext cx="3340871" cy="997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6" y="3391195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20" y="2393639"/>
            <a:ext cx="3342183" cy="997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20" y="3391195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406C4-E2D9-4387-AFF5-2ACCC4799B0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7DA1D-71AC-49B0-B00D-71C95CF89E9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16919-B05A-469F-8408-A588F88CDD2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7" y="425757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7" y="425760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7" y="2237696"/>
            <a:ext cx="2487603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DB0E7-E1FF-4E27-8383-99FA3462997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0" y="7485383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0" y="955474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0" y="8369075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4C926-725F-4631-BF89-61C6463F4E7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2495130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3" y="9911202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9911202"/>
            <a:ext cx="2394400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9911202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AD6494-F8A2-4D72-A36F-C0B63C8BBAE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252239" y="162124"/>
            <a:ext cx="7056784" cy="936104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CRESCERE  A PICCOLI PASSI</a:t>
            </a:r>
            <a:endParaRPr lang="it-IT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alleniamo: Il tuffo</a:t>
            </a:r>
          </a:p>
          <a:p>
            <a:pPr algn="ctr"/>
            <a:r>
              <a:rPr lang="it-IT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Testi e grafica </a:t>
            </a:r>
            <a:r>
              <a:rPr lang="it-IT" sz="1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Prof.Carmelo</a:t>
            </a:r>
            <a:r>
              <a:rPr lang="it-IT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Lovecchio</a:t>
            </a:r>
            <a:r>
              <a:rPr lang="it-IT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Maurizio </a:t>
            </a:r>
            <a:r>
              <a:rPr lang="it-IT" sz="1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Gennari</a:t>
            </a:r>
            <a:endParaRPr lang="it-IT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2239" y="7434932"/>
            <a:ext cx="7056784" cy="302433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umetto 4 12"/>
          <p:cNvSpPr/>
          <p:nvPr/>
        </p:nvSpPr>
        <p:spPr>
          <a:xfrm>
            <a:off x="324247" y="162124"/>
            <a:ext cx="1872208" cy="936104"/>
          </a:xfrm>
          <a:prstGeom prst="cloudCallout">
            <a:avLst>
              <a:gd name="adj1" fmla="val 44864"/>
              <a:gd name="adj2" fmla="val 48070"/>
            </a:avLst>
          </a:prstGeom>
          <a:solidFill>
            <a:srgbClr val="71DC46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smtClean="0">
                <a:solidFill>
                  <a:schemeClr val="bg1"/>
                </a:solidFill>
                <a:latin typeface="Comic Sans MS" pitchFamily="66" charset="0"/>
              </a:rPr>
              <a:t>Scheda </a:t>
            </a:r>
            <a:r>
              <a:rPr lang="it-IT" sz="2000" b="1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2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252239" y="4338588"/>
            <a:ext cx="7056784" cy="302433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52239" y="1242244"/>
            <a:ext cx="7056784" cy="302433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" name="Connettore 1 21"/>
          <p:cNvCxnSpPr/>
          <p:nvPr/>
        </p:nvCxnSpPr>
        <p:spPr>
          <a:xfrm>
            <a:off x="252239" y="1242244"/>
            <a:ext cx="6048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252239" y="1242244"/>
            <a:ext cx="0" cy="3528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>
            <a:stCxn id="20" idx="1"/>
          </p:cNvCxnSpPr>
          <p:nvPr/>
        </p:nvCxnSpPr>
        <p:spPr>
          <a:xfrm>
            <a:off x="252239" y="4302584"/>
            <a:ext cx="0" cy="36364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1 26"/>
          <p:cNvCxnSpPr>
            <a:stCxn id="20" idx="1"/>
          </p:cNvCxnSpPr>
          <p:nvPr/>
        </p:nvCxnSpPr>
        <p:spPr>
          <a:xfrm>
            <a:off x="252239" y="4302584"/>
            <a:ext cx="0" cy="35643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21" idx="1"/>
          </p:cNvCxnSpPr>
          <p:nvPr/>
        </p:nvCxnSpPr>
        <p:spPr>
          <a:xfrm>
            <a:off x="252239" y="7398928"/>
            <a:ext cx="0" cy="30603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252239" y="1242244"/>
            <a:ext cx="61206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252239" y="1242244"/>
            <a:ext cx="0" cy="3672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252239" y="1242244"/>
            <a:ext cx="56886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252239" y="1242244"/>
            <a:ext cx="0" cy="38164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stCxn id="20" idx="1"/>
          </p:cNvCxnSpPr>
          <p:nvPr/>
        </p:nvCxnSpPr>
        <p:spPr>
          <a:xfrm>
            <a:off x="252239" y="4302584"/>
            <a:ext cx="0" cy="37084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5796855" y="4338588"/>
            <a:ext cx="1512168" cy="302433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latin typeface="Comic Sans MS" pitchFamily="66" charset="0"/>
              </a:rPr>
              <a:t>Il portiere esegue un balzo a piedi pari </a:t>
            </a:r>
            <a:r>
              <a:rPr lang="it-IT" sz="1000" dirty="0" err="1" smtClean="0">
                <a:latin typeface="Comic Sans MS" pitchFamily="66" charset="0"/>
              </a:rPr>
              <a:t>dx</a:t>
            </a:r>
            <a:r>
              <a:rPr lang="it-IT" sz="1000" dirty="0" smtClean="0">
                <a:latin typeface="Comic Sans MS" pitchFamily="66" charset="0"/>
              </a:rPr>
              <a:t> e </a:t>
            </a:r>
            <a:r>
              <a:rPr lang="it-IT" sz="1000" dirty="0" err="1" smtClean="0">
                <a:latin typeface="Comic Sans MS" pitchFamily="66" charset="0"/>
              </a:rPr>
              <a:t>sx</a:t>
            </a:r>
            <a:r>
              <a:rPr lang="it-IT" sz="1000" dirty="0" smtClean="0">
                <a:latin typeface="Comic Sans MS" pitchFamily="66" charset="0"/>
              </a:rPr>
              <a:t> dentro ai cerchi a terra e interviene in tuffo su un tiro alla sua </a:t>
            </a:r>
            <a:r>
              <a:rPr lang="it-IT" sz="1000" dirty="0" err="1" smtClean="0">
                <a:latin typeface="Comic Sans MS" pitchFamily="66" charset="0"/>
              </a:rPr>
              <a:t>dx</a:t>
            </a:r>
            <a:r>
              <a:rPr lang="it-IT" sz="1000" dirty="0" smtClean="0">
                <a:latin typeface="Comic Sans MS" pitchFamily="66" charset="0"/>
              </a:rPr>
              <a:t> calciato dal Mister.</a:t>
            </a:r>
            <a:endParaRPr lang="it-IT" sz="1000" dirty="0">
              <a:latin typeface="Comic Sans MS" pitchFamily="66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796855" y="4338588"/>
            <a:ext cx="1512168" cy="28803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rgbClr val="FF0000"/>
                </a:solidFill>
                <a:latin typeface="Futura Md BT" pitchFamily="34" charset="0"/>
              </a:rPr>
              <a:t>ESERCIZIO 2</a:t>
            </a:r>
            <a:endParaRPr lang="it-IT" sz="9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5868863" y="6714852"/>
            <a:ext cx="14401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>
                <a:latin typeface="Comic Sans MS" pitchFamily="66" charset="0"/>
              </a:rPr>
              <a:t>3 serie</a:t>
            </a:r>
          </a:p>
          <a:p>
            <a:pPr algn="ctr"/>
            <a:r>
              <a:rPr lang="it-IT" sz="1050" b="1" dirty="0" smtClean="0">
                <a:latin typeface="Comic Sans MS" pitchFamily="66" charset="0"/>
              </a:rPr>
              <a:t>da 4 ripetizioni</a:t>
            </a:r>
          </a:p>
          <a:p>
            <a:pPr algn="ctr"/>
            <a:r>
              <a:rPr lang="it-IT" sz="1050" b="1" dirty="0" err="1" smtClean="0">
                <a:latin typeface="Comic Sans MS" pitchFamily="66" charset="0"/>
              </a:rPr>
              <a:t>dx</a:t>
            </a:r>
            <a:r>
              <a:rPr lang="it-IT" sz="1050" b="1" dirty="0" smtClean="0">
                <a:latin typeface="Comic Sans MS" pitchFamily="66" charset="0"/>
              </a:rPr>
              <a:t> e x </a:t>
            </a:r>
            <a:endParaRPr lang="it-IT" sz="1050" b="1" dirty="0">
              <a:latin typeface="Comic Sans MS" pitchFamily="66" charset="0"/>
            </a:endParaRPr>
          </a:p>
        </p:txBody>
      </p:sp>
      <p:cxnSp>
        <p:nvCxnSpPr>
          <p:cNvPr id="35" name="Connettore 1 34"/>
          <p:cNvCxnSpPr>
            <a:stCxn id="21" idx="1"/>
          </p:cNvCxnSpPr>
          <p:nvPr/>
        </p:nvCxnSpPr>
        <p:spPr>
          <a:xfrm>
            <a:off x="252239" y="7398928"/>
            <a:ext cx="0" cy="30603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252239" y="10459268"/>
            <a:ext cx="57606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5796855" y="7434932"/>
            <a:ext cx="1512168" cy="302433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dirty="0" smtClean="0">
              <a:latin typeface="Comic Sans MS" pitchFamily="66" charset="0"/>
            </a:endParaRPr>
          </a:p>
          <a:p>
            <a:pPr algn="ctr"/>
            <a:endParaRPr lang="it-IT" sz="1000" dirty="0" smtClean="0">
              <a:latin typeface="Comic Sans MS" pitchFamily="66" charset="0"/>
            </a:endParaRPr>
          </a:p>
          <a:p>
            <a:pPr algn="ctr"/>
            <a:endParaRPr lang="it-IT" sz="1000" dirty="0">
              <a:latin typeface="Comic Sans MS" pitchFamily="66" charset="0"/>
            </a:endParaRPr>
          </a:p>
        </p:txBody>
      </p:sp>
      <p:cxnSp>
        <p:nvCxnSpPr>
          <p:cNvPr id="42" name="Connettore 1 41"/>
          <p:cNvCxnSpPr>
            <a:stCxn id="21" idx="1"/>
          </p:cNvCxnSpPr>
          <p:nvPr/>
        </p:nvCxnSpPr>
        <p:spPr>
          <a:xfrm>
            <a:off x="252239" y="7398928"/>
            <a:ext cx="0" cy="30603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>
            <a:off x="252239" y="10459268"/>
            <a:ext cx="59046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239" y="1242244"/>
            <a:ext cx="56292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Connettore 1 45"/>
          <p:cNvCxnSpPr/>
          <p:nvPr/>
        </p:nvCxnSpPr>
        <p:spPr>
          <a:xfrm>
            <a:off x="252239" y="1242244"/>
            <a:ext cx="69847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5796855" y="1242244"/>
            <a:ext cx="1512168" cy="302433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latin typeface="Comic Sans MS" pitchFamily="66" charset="0"/>
              </a:rPr>
              <a:t>Il portiere esegue uno slalom su tre paletti e respinge in tuffo i 2 tiri calciati dai Misteri in successione.</a:t>
            </a:r>
          </a:p>
          <a:p>
            <a:pPr algn="ctr"/>
            <a:endParaRPr lang="it-IT" sz="1000" dirty="0">
              <a:latin typeface="Comic Sans MS" pitchFamily="66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796855" y="1242244"/>
            <a:ext cx="1512168" cy="28803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b="1" dirty="0" smtClean="0">
                <a:solidFill>
                  <a:srgbClr val="FF0000"/>
                </a:solidFill>
                <a:latin typeface="Futura Md BT" pitchFamily="34" charset="0"/>
              </a:rPr>
              <a:t>ESERCIZIO 1</a:t>
            </a:r>
            <a:endParaRPr lang="it-IT" sz="9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796855" y="3618508"/>
            <a:ext cx="14401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 smtClean="0">
                <a:latin typeface="Comic Sans MS" pitchFamily="66" charset="0"/>
              </a:rPr>
              <a:t>3 serie</a:t>
            </a:r>
          </a:p>
          <a:p>
            <a:pPr algn="ctr"/>
            <a:r>
              <a:rPr lang="it-IT" sz="1050" b="1" dirty="0" smtClean="0">
                <a:latin typeface="Comic Sans MS" pitchFamily="66" charset="0"/>
              </a:rPr>
              <a:t>da 4 ripetizioni </a:t>
            </a:r>
          </a:p>
          <a:p>
            <a:pPr algn="ctr"/>
            <a:r>
              <a:rPr lang="it-IT" sz="1050" b="1" dirty="0" err="1" smtClean="0">
                <a:latin typeface="Comic Sans MS" pitchFamily="66" charset="0"/>
              </a:rPr>
              <a:t>dx</a:t>
            </a:r>
            <a:r>
              <a:rPr lang="it-IT" sz="1050" b="1" dirty="0" smtClean="0">
                <a:latin typeface="Comic Sans MS" pitchFamily="66" charset="0"/>
              </a:rPr>
              <a:t> e </a:t>
            </a:r>
            <a:r>
              <a:rPr lang="it-IT" sz="1050" b="1" dirty="0" err="1" smtClean="0">
                <a:latin typeface="Comic Sans MS" pitchFamily="66" charset="0"/>
              </a:rPr>
              <a:t>sx</a:t>
            </a:r>
            <a:endParaRPr lang="it-IT" sz="1050" b="1" dirty="0" smtClean="0">
              <a:latin typeface="Comic Sans MS" pitchFamily="66" charset="0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252239" y="1242244"/>
            <a:ext cx="0" cy="331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239" y="4338588"/>
            <a:ext cx="555307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ttangolo 20"/>
          <p:cNvSpPr/>
          <p:nvPr/>
        </p:nvSpPr>
        <p:spPr>
          <a:xfrm>
            <a:off x="252239" y="7362924"/>
            <a:ext cx="7056784" cy="7200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252239" y="4266580"/>
            <a:ext cx="7056784" cy="72008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Connettore 1 40"/>
          <p:cNvCxnSpPr>
            <a:stCxn id="20" idx="1"/>
          </p:cNvCxnSpPr>
          <p:nvPr/>
        </p:nvCxnSpPr>
        <p:spPr>
          <a:xfrm>
            <a:off x="252239" y="4302584"/>
            <a:ext cx="0" cy="38524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93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psoria</dc:creator>
  <cp:lastModifiedBy>user</cp:lastModifiedBy>
  <cp:revision>243</cp:revision>
  <dcterms:created xsi:type="dcterms:W3CDTF">2011-02-15T11:22:46Z</dcterms:created>
  <dcterms:modified xsi:type="dcterms:W3CDTF">2018-02-23T10:25:29Z</dcterms:modified>
</cp:coreProperties>
</file>